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53" d="100"/>
          <a:sy n="53" d="100"/>
        </p:scale>
        <p:origin x="7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06/01/2021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19" y="3008691"/>
            <a:ext cx="6151397" cy="371278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738" y="630522"/>
            <a:ext cx="6400780" cy="244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318" y="679846"/>
            <a:ext cx="8090093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410" y="987539"/>
            <a:ext cx="7888390" cy="482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11</TotalTime>
  <Words>18</Words>
  <Application>Microsoft Office PowerPoint</Application>
  <PresentationFormat>Presentación en pantalla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7</cp:revision>
  <dcterms:created xsi:type="dcterms:W3CDTF">2020-08-21T21:22:36Z</dcterms:created>
  <dcterms:modified xsi:type="dcterms:W3CDTF">2021-01-06T16:00:22Z</dcterms:modified>
</cp:coreProperties>
</file>